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3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2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1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5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1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7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4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31E1-6F66-4E48-BA91-F803C3CBF74D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482E-7260-49C6-B480-D26E62BD0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REMEDY RELATIONSHIP OF SILICEA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  <a:t>PRESENTED </a:t>
            </a:r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</a:rPr>
              <a:t>BY: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rgbClr val="7030A0"/>
                </a:solidFill>
                <a:latin typeface="Arial Black" pitchFamily="34" charset="0"/>
              </a:rPr>
              <a:t>DR. SONNY MON .R</a:t>
            </a:r>
            <a:r>
              <a:rPr lang="en-US" sz="27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rgbClr val="7030A0"/>
                </a:solidFill>
                <a:latin typeface="Arial Black" pitchFamily="34" charset="0"/>
              </a:rPr>
              <a:t>ASSITANT PROFESSOR </a:t>
            </a:r>
            <a:r>
              <a:rPr lang="en-US" sz="2700" b="1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  <a:r>
              <a:rPr lang="en-US" sz="27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en-US" sz="27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2700" b="1" dirty="0" smtClean="0">
                <a:solidFill>
                  <a:srgbClr val="7030A0"/>
                </a:solidFill>
                <a:latin typeface="Arial Black" pitchFamily="34" charset="0"/>
              </a:rPr>
              <a:t>DEPT OF ORGANON OF MEDICINE.</a:t>
            </a:r>
            <a:endParaRPr lang="en-US" sz="27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  <p:pic>
        <p:nvPicPr>
          <p:cNvPr id="5" name="Picture 2" descr="C:\Users\DELL\Downloads\Screenshot_20190227_0648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295400"/>
            <a:ext cx="541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200" y="0"/>
            <a:ext cx="54102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REMEDY</a:t>
            </a:r>
            <a:endParaRPr lang="en-US" sz="6600" b="1" dirty="0" smtClean="0">
              <a:solidFill>
                <a:schemeClr val="tx1"/>
              </a:solidFill>
            </a:endParaRPr>
          </a:p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RELATIONSHIP                     OF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REMEDY RELATIONSHIP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Relationship” indicates: The way in which two or more things are connected, or the state of being connected. </a:t>
            </a:r>
            <a:r>
              <a:rPr lang="en-US" b="1" dirty="0" smtClean="0"/>
              <a:t> </a:t>
            </a:r>
            <a:r>
              <a:rPr lang="en-US" b="1" dirty="0"/>
              <a:t>Remedy indicates: a medicine or Treatment for a disease or injury. </a:t>
            </a:r>
            <a:r>
              <a:rPr lang="en-US" b="1" dirty="0" smtClean="0"/>
              <a:t>Thus </a:t>
            </a:r>
            <a:r>
              <a:rPr lang="en-US" b="1" dirty="0"/>
              <a:t>it is a connection or relation between two or more medicine. </a:t>
            </a:r>
            <a:r>
              <a:rPr lang="en-US" b="1" dirty="0" err="1" smtClean="0"/>
              <a:t>Dr.Boenninghausen</a:t>
            </a:r>
            <a:r>
              <a:rPr lang="en-US" b="1" dirty="0" smtClean="0"/>
              <a:t> is </a:t>
            </a:r>
            <a:r>
              <a:rPr lang="en-US" b="1" dirty="0"/>
              <a:t>considered to be a pioneer of this </a:t>
            </a:r>
            <a:r>
              <a:rPr lang="en-US" b="1" dirty="0" smtClean="0"/>
              <a:t>concept.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10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REMEDY RELATIONSHIP OF SILICEA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 Rounded MT Bold" pitchFamily="34" charset="0"/>
              </a:rPr>
              <a:t>COMPLEMENTARY: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b="1" dirty="0"/>
              <a:t>C</a:t>
            </a:r>
            <a:r>
              <a:rPr lang="en-US" b="1" dirty="0" smtClean="0"/>
              <a:t>omplementary </a:t>
            </a:r>
            <a:r>
              <a:rPr lang="en-US" b="1" dirty="0"/>
              <a:t>remedies </a:t>
            </a:r>
            <a:r>
              <a:rPr lang="en-US" b="1" dirty="0" smtClean="0"/>
              <a:t>those that have </a:t>
            </a:r>
            <a:r>
              <a:rPr lang="en-US" b="1" dirty="0"/>
              <a:t>certain characteristics in common, certain similarities, yet they probe deeper into the constitutional state than the first remedy </a:t>
            </a:r>
            <a:r>
              <a:rPr lang="en-US" b="1" dirty="0" smtClean="0"/>
              <a:t>given</a:t>
            </a:r>
            <a:r>
              <a:rPr lang="en-US" b="1" dirty="0"/>
              <a:t>, which may have been more superficial in nature, more acute in its </a:t>
            </a:r>
            <a:r>
              <a:rPr lang="en-US" b="1" dirty="0" smtClean="0"/>
              <a:t>indications.</a:t>
            </a:r>
          </a:p>
          <a:p>
            <a:pPr marL="0" indent="0">
              <a:buNone/>
            </a:pPr>
            <a:r>
              <a:rPr lang="en-US" b="1" dirty="0" smtClean="0"/>
              <a:t>These are the remedies  which complete the action of the first  prescription (the </a:t>
            </a:r>
            <a:r>
              <a:rPr lang="en-US" b="1" dirty="0" err="1" smtClean="0"/>
              <a:t>similimum</a:t>
            </a:r>
            <a:r>
              <a:rPr lang="en-US" b="1" dirty="0" smtClean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19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5999"/>
            <a:ext cx="3048000" cy="239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3352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SILICEA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3048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4313" y="1676400"/>
            <a:ext cx="1597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THUJA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3047999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981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PULSATILLA</a:t>
            </a:r>
            <a:endParaRPr lang="en-US" sz="3200" b="1" dirty="0"/>
          </a:p>
        </p:txBody>
      </p:sp>
      <p:pic>
        <p:nvPicPr>
          <p:cNvPr id="1032" name="Picture 8" descr="Image result for FLUORIC ACID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67200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5953780"/>
            <a:ext cx="293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FLURIC ACID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Image result for SANICULA AQUA mineral spiral spring water natural sour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3048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1" y="5638800"/>
            <a:ext cx="23621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  SANICULA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AQUA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Arial Rounded MT Bold" pitchFamily="34" charset="0"/>
              </a:rPr>
              <a:t>     ANTIDOTE:</a:t>
            </a:r>
          </a:p>
          <a:p>
            <a:pPr marL="0" indent="0">
              <a:buNone/>
            </a:pP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smtClean="0">
                <a:latin typeface="Arial Rounded MT Bold" pitchFamily="34" charset="0"/>
              </a:rPr>
              <a:t>                       </a:t>
            </a:r>
            <a:r>
              <a:rPr lang="en-US" b="1" dirty="0"/>
              <a:t>An antidote is a substance which can counteract a form of </a:t>
            </a:r>
            <a:r>
              <a:rPr lang="en-US" b="1" dirty="0" smtClean="0"/>
              <a:t>poisoning.</a:t>
            </a:r>
          </a:p>
          <a:p>
            <a:pPr marL="109537" indent="0">
              <a:buFont typeface="Georgia" pitchFamily="18" charset="0"/>
              <a:buNone/>
              <a:defRPr/>
            </a:pPr>
            <a:r>
              <a:rPr lang="en-US" b="1" dirty="0" smtClean="0"/>
              <a:t> In Homoeopathic system ,appearance </a:t>
            </a:r>
            <a:r>
              <a:rPr lang="en-US" b="1" dirty="0"/>
              <a:t>of new symptoms after first prescription indicates that remedy is not perfectly homoeopathic to the case </a:t>
            </a:r>
            <a:r>
              <a:rPr lang="en-US" b="1" dirty="0" smtClean="0"/>
              <a:t>, and it </a:t>
            </a:r>
            <a:r>
              <a:rPr lang="en-US" b="1" dirty="0"/>
              <a:t>has to </a:t>
            </a:r>
            <a:r>
              <a:rPr lang="en-US" b="1" dirty="0" smtClean="0"/>
              <a:t> be </a:t>
            </a:r>
            <a:r>
              <a:rPr lang="en-US" b="1" dirty="0" err="1" smtClean="0"/>
              <a:t>antidoted</a:t>
            </a:r>
            <a:r>
              <a:rPr lang="en-US" b="1" dirty="0"/>
              <a:t>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If new symptoms are symptoms of the remedy –the patient is proving the prescribed remedy.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If the new symptoms are not the  symptoms of the prescribed remedy –that is mistake in selection of the first prescription .Thus antidote should be </a:t>
            </a:r>
            <a:r>
              <a:rPr lang="en-US" b="1" dirty="0" smtClean="0"/>
              <a:t>given.</a:t>
            </a:r>
            <a:endParaRPr lang="en-US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xplosion 2 3"/>
          <p:cNvSpPr/>
          <p:nvPr/>
        </p:nvSpPr>
        <p:spPr>
          <a:xfrm>
            <a:off x="1371600" y="2971800"/>
            <a:ext cx="3657600" cy="2438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SILICEA IS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ANTIDOTED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228600" y="2057400"/>
            <a:ext cx="2362200" cy="16764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CAMPH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4952999"/>
            <a:ext cx="2057400" cy="1600201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HEPAR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3200400" y="4724400"/>
            <a:ext cx="2286000" cy="175260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FL. ACID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5181600" y="1066800"/>
            <a:ext cx="3810000" cy="45339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SILICEA  ANTIDOTES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tx1"/>
                </a:solidFill>
              </a:rPr>
              <a:t>  MERC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tx1"/>
                </a:solidFill>
              </a:rPr>
              <a:t> COR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tx1"/>
                </a:solidFill>
              </a:rPr>
              <a:t> SULPH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       INIMICAL (INCOMPATIBLE):</a:t>
            </a: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             </a:t>
            </a:r>
            <a:r>
              <a:rPr lang="en-US" b="1" dirty="0" smtClean="0"/>
              <a:t>These are the remedies which don’t follow eachother </a:t>
            </a:r>
            <a:r>
              <a:rPr lang="en-US" sz="3600" b="1" dirty="0" smtClean="0"/>
              <a:t>well...</a:t>
            </a:r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3200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876800"/>
            <a:ext cx="303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SILICEA</a:t>
            </a:r>
            <a:endParaRPr lang="en-US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1"/>
            <a:ext cx="3352800" cy="248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ent-Up Arrow 7"/>
          <p:cNvSpPr/>
          <p:nvPr/>
        </p:nvSpPr>
        <p:spPr>
          <a:xfrm>
            <a:off x="4114800" y="4953000"/>
            <a:ext cx="1840992" cy="762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3124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MERCURIOUS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940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 smtClean="0"/>
              <a:t> </a:t>
            </a:r>
            <a:r>
              <a:rPr lang="en-US" sz="4800" b="1" dirty="0" smtClean="0">
                <a:latin typeface="Algerian" pitchFamily="82" charset="0"/>
              </a:rPr>
              <a:t>SILICEA :</a:t>
            </a:r>
          </a:p>
          <a:p>
            <a:r>
              <a:rPr lang="en-US" sz="3500" dirty="0" smtClean="0">
                <a:latin typeface="Bauhaus 93" pitchFamily="82" charset="0"/>
              </a:rPr>
              <a:t>FOLLOWS WELL : </a:t>
            </a:r>
            <a:r>
              <a:rPr lang="en-US" sz="3500" b="1" dirty="0" smtClean="0">
                <a:solidFill>
                  <a:srgbClr val="7030A0"/>
                </a:solidFill>
              </a:rPr>
              <a:t>BELL.,BRY., CALC., CALC.P., CIN., GRAPH., HEP.,IGN.,NIT.AC., PHOS.</a:t>
            </a:r>
          </a:p>
          <a:p>
            <a:r>
              <a:rPr lang="en-US" sz="3500" dirty="0" smtClean="0">
                <a:latin typeface="Bauhaus 93" pitchFamily="82" charset="0"/>
              </a:rPr>
              <a:t>FOLLOWED WELL BY: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Bauhaus 93" pitchFamily="82" charset="0"/>
              </a:rPr>
              <a:t>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Bauhaus 93" pitchFamily="82" charset="0"/>
              </a:rPr>
              <a:t>                           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</a:rPr>
              <a:t>HEP., FL.AC.,LACH.,LYC.,SEP</a:t>
            </a:r>
          </a:p>
          <a:p>
            <a:r>
              <a:rPr lang="en-US" sz="3500" b="1" dirty="0" smtClean="0"/>
              <a:t>“SILICEA “is </a:t>
            </a:r>
            <a:r>
              <a:rPr lang="en-US" sz="3500" b="1" dirty="0"/>
              <a:t>the </a:t>
            </a:r>
            <a:r>
              <a:rPr lang="en-US" sz="3500" b="1" dirty="0" smtClean="0"/>
              <a:t>Chronic of PULSATILLA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226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REMEDY RELATIONSHIP OF SILICEA    PRESENTED BY: DR. SONNY MON .R ASSITANT PROFESSOR , DEPT OF ORGANON OF MEDICINE.</vt:lpstr>
      <vt:lpstr>PowerPoint Presentation</vt:lpstr>
      <vt:lpstr>REMEDY RELATIONSHIP</vt:lpstr>
      <vt:lpstr>REMEDY RELATIONSHIP OF SILICEA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28</cp:revision>
  <dcterms:created xsi:type="dcterms:W3CDTF">2019-02-27T15:52:43Z</dcterms:created>
  <dcterms:modified xsi:type="dcterms:W3CDTF">2019-07-27T10:19:49Z</dcterms:modified>
</cp:coreProperties>
</file>